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EB Garamond Medium"/>
      <p:regular r:id="rId18"/>
      <p:bold r:id="rId19"/>
      <p:italic r:id="rId20"/>
      <p:boldItalic r:id="rId21"/>
    </p:embeddedFont>
    <p:embeddedFont>
      <p:font typeface="EB Garamond"/>
      <p:regular r:id="rId22"/>
      <p:bold r:id="rId23"/>
      <p:italic r:id="rId24"/>
      <p:boldItalic r:id="rId25"/>
    </p:embeddedFont>
    <p:embeddedFont>
      <p:font typeface="Public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hG1Gm0iIHmUypy1gyDofO/fkqQ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63502FF-5451-4D36-B2B6-440F1A40CA45}">
  <a:tblStyle styleId="{B63502FF-5451-4D36-B2B6-440F1A40CA4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0" Type="http://customschemas.google.com/relationships/presentationmetadata" Target="metadata"/><Relationship Id="rId20" Type="http://schemas.openxmlformats.org/officeDocument/2006/relationships/font" Target="fonts/EBGaramondMedium-italic.fntdata"/><Relationship Id="rId22" Type="http://schemas.openxmlformats.org/officeDocument/2006/relationships/font" Target="fonts/EBGaramond-regular.fntdata"/><Relationship Id="rId21" Type="http://schemas.openxmlformats.org/officeDocument/2006/relationships/font" Target="fonts/EBGaramondMedium-boldItalic.fntdata"/><Relationship Id="rId24" Type="http://schemas.openxmlformats.org/officeDocument/2006/relationships/font" Target="fonts/EBGaramond-italic.fntdata"/><Relationship Id="rId23" Type="http://schemas.openxmlformats.org/officeDocument/2006/relationships/font" Target="fonts/EBGaramond-bold.fntdata"/><Relationship Id="rId26" Type="http://schemas.openxmlformats.org/officeDocument/2006/relationships/font" Target="fonts/PublicSans-regular.fntdata"/><Relationship Id="rId25" Type="http://schemas.openxmlformats.org/officeDocument/2006/relationships/font" Target="fonts/EBGaramond-boldItalic.fntdata"/><Relationship Id="rId28" Type="http://schemas.openxmlformats.org/officeDocument/2006/relationships/font" Target="fonts/PublicSans-italic.fntdata"/><Relationship Id="rId27" Type="http://schemas.openxmlformats.org/officeDocument/2006/relationships/font" Target="fonts/PublicSans-bold.fntdata"/><Relationship Id="rId29" Type="http://schemas.openxmlformats.org/officeDocument/2006/relationships/font" Target="fonts/Public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EBGaramondMedium-bold.fntdata"/><Relationship Id="rId18" Type="http://schemas.openxmlformats.org/officeDocument/2006/relationships/font" Target="fonts/EBGaramond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0" name="Google Shape;1830;p20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7" name="Google Shape;1837;p2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5" name="Google Shape;1845;p2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6" name="Google Shape;1856;g2139e008f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6" name="Google Shape;1866;g2139e008f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0" name="Google Shape;1880;p2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6" name="Google Shape;1886;p2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5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5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7" name="Google Shape;7;p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cap="flat" cmpd="sng" w="28575">
            <a:solidFill>
              <a:srgbClr val="2236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214"/>
          <p:cNvSpPr txBox="1"/>
          <p:nvPr>
            <p:ph idx="1"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6" name="Google Shape;86;p2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2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9" name="Google Shape;1689;p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704" name="Google Shape;1704;p3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1718" name="Google Shape;1718;p3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low confidence" id="1719" name="Google Shape;1719;p315"/>
          <p:cNvPicPr preferRelativeResize="0"/>
          <p:nvPr/>
        </p:nvPicPr>
        <p:blipFill rotWithShape="1">
          <a:blip r:embed="rId3">
            <a:alphaModFix/>
          </a:blip>
          <a:srcRect b="0" l="11613" r="0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0" name="Google Shape;1720;p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1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315"/>
          <p:cNvSpPr txBox="1"/>
          <p:nvPr>
            <p:ph idx="1" type="body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26" name="Google Shape;1726;p31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7" name="Google Shape;1727;p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34" name="Google Shape;1734;p31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35" name="Google Shape;1735;p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1" name="Google Shape;1741;p318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42" name="Google Shape;1742;p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9" name="Google Shape;1749;p319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0" name="Google Shape;1750;p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7" name="Google Shape;1757;p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&#10;&#10;Description automatically generated" id="1758" name="Google Shape;1758;p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759" name="Google Shape;1759;p3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/>
          <p:nvPr>
            <p:ph idx="1"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i="1" sz="2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763" name="Google Shape;1763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764" name="Google Shape;1764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765" name="Google Shape;1765;p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766" name="Google Shape;1766;p321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/>
          <p:nvPr>
            <p:ph idx="1" type="body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8" name="Google Shape;1768;p321"/>
          <p:cNvSpPr txBox="1"/>
          <p:nvPr>
            <p:ph idx="2" type="body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b="12611" l="0" r="0" t="1816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71" name="Google Shape;1771;p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/>
          <p:nvPr>
            <p:ph idx="1"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4" name="Google Shape;1774;p322"/>
          <p:cNvSpPr txBox="1"/>
          <p:nvPr>
            <p:ph idx="2" type="body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descr="A group of people in clothing&#10;&#10;Description automatically generated with medium confidence" id="94" name="Google Shape;94;p2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95" name="Google Shape;95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2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79" name="Google Shape;1779;p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4" name="Google Shape;1784;p323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89" name="Google Shape;1789;p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4" name="Google Shape;1794;p324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97" name="Google Shape;1797;p3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1" name="Google Shape;1801;p325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04" name="Google Shape;1804;p3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8" name="Google Shape;1808;p326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11" name="Google Shape;1811;p3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5" name="Google Shape;1815;p327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&#10;&#10;Description automatically generated" id="1818" name="Google Shape;1818;p328"/>
          <p:cNvPicPr preferRelativeResize="0"/>
          <p:nvPr/>
        </p:nvPicPr>
        <p:blipFill rotWithShape="1">
          <a:blip r:embed="rId2">
            <a:alphaModFix/>
          </a:blip>
          <a:srcRect b="45930" l="20567" r="20566" t="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&#10;&#10;Description automatically generated with low confidence" id="1819" name="Google Shape;1819;p3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indoor&#10;&#10;Description automatically generated" id="1821" name="Google Shape;1821;p328"/>
          <p:cNvPicPr preferRelativeResize="0"/>
          <p:nvPr/>
        </p:nvPicPr>
        <p:blipFill rotWithShape="1">
          <a:blip r:embed="rId3">
            <a:alphaModFix/>
          </a:blip>
          <a:srcRect b="0" l="20443" r="22451" t="0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2" name="Google Shape;1822;p328"/>
          <p:cNvSpPr txBox="1"/>
          <p:nvPr>
            <p:ph idx="1" type="body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3" name="Google Shape;1823;p328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825" name="Google Shape;1825;p3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&#10;&#10;Description automatically generated with low confidence" id="1826" name="Google Shape;1826;p3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rgbClr val="FD892C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1" name="Google Shape;101;p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24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6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9" name="Google Shape;109;p2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2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7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17" name="Google Shape;117;p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26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4" name="Google Shape;124;p2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9" name="Google Shape;129;p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34" name="Google Shape;134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/>
          <p:nvPr>
            <p:ph idx="2" type="body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7" name="Google Shape;137;p2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42" name="Google Shape;142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/>
          <p:nvPr>
            <p:ph idx="2" type="body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5" name="Google Shape;145;p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/>
          <p:nvPr>
            <p:ph idx="2" type="body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53" name="Google Shape;153;p2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/>
          <p:nvPr>
            <p:ph idx="2" type="body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&#10;&#10;Description automatically generated" id="11" name="Google Shape;11;p215"/>
          <p:cNvPicPr preferRelativeResize="0"/>
          <p:nvPr/>
        </p:nvPicPr>
        <p:blipFill rotWithShape="1">
          <a:blip r:embed="rId2">
            <a:alphaModFix/>
          </a:blip>
          <a:srcRect b="0" l="0" r="11110" t="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2" name="Google Shape;12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1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8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1" name="Google Shape;161;p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32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9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8" name="Google Shape;168;p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233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8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6" name="Google Shape;176;p2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9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8" name="Google Shape;188;p2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0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9" name="Google Shape;199;p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/>
          <p:nvPr>
            <p:ph idx="1" type="body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3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9" name="Google Shape;209;p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/>
          <p:nvPr>
            <p:ph idx="2"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/>
          <p:nvPr>
            <p:ph idx="1" type="body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3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6" name="Google Shape;216;p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/>
          <p:nvPr>
            <p:ph idx="1" type="body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3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3" name="Google Shape;223;p2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/>
          <p:nvPr>
            <p:ph idx="2"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239"/>
          <p:cNvSpPr txBox="1"/>
          <p:nvPr>
            <p:ph idx="1" type="body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230" name="Google Shape;230;p2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/>
          <p:nvPr>
            <p:ph idx="2" type="pic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240"/>
          <p:cNvSpPr txBox="1"/>
          <p:nvPr>
            <p:ph idx="1" type="body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4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b="0" l="20639" r="24166" t="0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38" name="Google Shape;238;p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241"/>
          <p:cNvSpPr txBox="1"/>
          <p:nvPr>
            <p:ph idx="1" type="body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241"/>
          <p:cNvSpPr txBox="1"/>
          <p:nvPr>
            <p:ph idx="2" type="body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i="0" sz="1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" name="Google Shape;18;p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6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7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8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/>
          <p:nvPr>
            <p:ph idx="1"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9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74" name="Google Shape;274;p2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/>
          <p:nvPr>
            <p:ph idx="1" type="body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246"/>
          <p:cNvSpPr txBox="1"/>
          <p:nvPr>
            <p:ph idx="2" type="body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0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8" name="Google Shape;278;p2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247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2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90" name="Google Shape;290;p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248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24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02" name="Google Shape;302;p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flipH="1" rot="10800000">
            <a:off x="0" y="2140588"/>
            <a:ext cx="9143999" cy="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/>
          <p:nvPr>
            <p:ph idx="1"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249"/>
          <p:cNvSpPr txBox="1"/>
          <p:nvPr>
            <p:ph idx="2" type="body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249"/>
          <p:cNvSpPr txBox="1"/>
          <p:nvPr>
            <p:ph idx="3" type="body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249"/>
          <p:cNvSpPr txBox="1"/>
          <p:nvPr>
            <p:ph idx="4" type="body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24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3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21" name="Google Shape;321;p2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/>
          <p:nvPr>
            <p:ph idx="1" type="body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/>
          <p:nvPr>
            <p:ph idx="2" type="body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/>
          <p:nvPr>
            <p:ph idx="3" type="body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2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4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37" name="Google Shape;337;p2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251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251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251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251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5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" name="Google Shape;27;p2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descr="Icon&#10;&#10;Description automatically generated" id="31" name="Google Shape;31;p2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/>
          <p:nvPr>
            <p:ph idx="1" type="body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82"/>
          <p:cNvSpPr txBox="1"/>
          <p:nvPr>
            <p:ph idx="2" type="body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282"/>
          <p:cNvSpPr txBox="1"/>
          <p:nvPr>
            <p:ph idx="3" type="body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282"/>
          <p:cNvSpPr txBox="1"/>
          <p:nvPr>
            <p:ph idx="4" type="body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82"/>
          <p:cNvSpPr txBox="1"/>
          <p:nvPr>
            <p:ph idx="5" type="body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282"/>
          <p:cNvSpPr txBox="1"/>
          <p:nvPr>
            <p:ph idx="6" type="body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82"/>
          <p:cNvSpPr txBox="1"/>
          <p:nvPr>
            <p:ph idx="7" type="body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282"/>
          <p:cNvSpPr txBox="1"/>
          <p:nvPr>
            <p:ph idx="8" type="body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282"/>
          <p:cNvSpPr txBox="1"/>
          <p:nvPr>
            <p:ph idx="9" type="body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5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54" name="Google Shape;354;p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25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25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25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25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6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71" name="Google Shape;371;p2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25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25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25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25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7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88" name="Google Shape;388;p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254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254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254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254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8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05" name="Google Shape;405;p2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255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255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255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2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9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23" name="Google Shape;423;p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256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256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256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25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0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41" name="Google Shape;441;p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/>
          <p:nvPr>
            <p:ph idx="1" type="body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1" name="Google Shape;461;p257"/>
          <p:cNvSpPr txBox="1"/>
          <p:nvPr>
            <p:ph idx="2" type="body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2" name="Google Shape;462;p257"/>
          <p:cNvSpPr txBox="1"/>
          <p:nvPr>
            <p:ph idx="3" type="body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p257"/>
          <p:cNvSpPr txBox="1"/>
          <p:nvPr>
            <p:ph idx="4" type="body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257"/>
          <p:cNvSpPr txBox="1"/>
          <p:nvPr>
            <p:ph idx="5" type="body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257"/>
          <p:cNvSpPr txBox="1"/>
          <p:nvPr>
            <p:ph idx="6" type="body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257"/>
          <p:cNvSpPr txBox="1"/>
          <p:nvPr>
            <p:ph idx="7" type="body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257"/>
          <p:cNvSpPr txBox="1"/>
          <p:nvPr>
            <p:ph idx="8" type="body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2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71" name="Google Shape;471;p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/>
          <p:nvPr>
            <p:ph idx="1" type="body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258"/>
          <p:cNvSpPr txBox="1"/>
          <p:nvPr>
            <p:ph idx="2" type="body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258"/>
          <p:cNvSpPr txBox="1"/>
          <p:nvPr>
            <p:ph idx="3" type="body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258"/>
          <p:cNvSpPr txBox="1"/>
          <p:nvPr>
            <p:ph idx="4" type="body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258"/>
          <p:cNvSpPr txBox="1"/>
          <p:nvPr>
            <p:ph idx="5" type="body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p258"/>
          <p:cNvSpPr txBox="1"/>
          <p:nvPr>
            <p:ph idx="6" type="body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258"/>
          <p:cNvSpPr txBox="1"/>
          <p:nvPr>
            <p:ph idx="7" type="body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p258"/>
          <p:cNvSpPr txBox="1"/>
          <p:nvPr>
            <p:ph idx="8" type="body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2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95" name="Google Shape;495;p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08" name="Google Shape;508;p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/>
          <p:nvPr>
            <p:ph idx="1" type="body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260"/>
          <p:cNvSpPr txBox="1"/>
          <p:nvPr>
            <p:ph idx="2" type="body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260"/>
          <p:cNvSpPr txBox="1"/>
          <p:nvPr>
            <p:ph idx="3" type="body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p260"/>
          <p:cNvSpPr txBox="1"/>
          <p:nvPr>
            <p:ph idx="4" type="body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4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21" name="Google Shape;521;p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/>
          <p:nvPr>
            <p:ph idx="1"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261"/>
          <p:cNvSpPr txBox="1"/>
          <p:nvPr>
            <p:ph idx="2" type="body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261"/>
          <p:cNvSpPr txBox="1"/>
          <p:nvPr>
            <p:ph idx="3" type="body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261"/>
          <p:cNvSpPr txBox="1"/>
          <p:nvPr>
            <p:ph idx="4" type="body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26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&#10;&#10;Description automatically generated with medium confidence" id="54" name="Google Shape;54;p217"/>
          <p:cNvPicPr preferRelativeResize="0"/>
          <p:nvPr/>
        </p:nvPicPr>
        <p:blipFill rotWithShape="1">
          <a:blip r:embed="rId2">
            <a:alphaModFix/>
          </a:blip>
          <a:srcRect b="8552" l="0" r="1749" t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55" name="Google Shape;55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57" name="Google Shape;57;p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217"/>
          <p:cNvSpPr txBox="1"/>
          <p:nvPr>
            <p:ph idx="2" type="body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5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35" name="Google Shape;535;p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/>
          <p:nvPr>
            <p:ph idx="1" type="body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262"/>
          <p:cNvSpPr txBox="1"/>
          <p:nvPr>
            <p:ph idx="2" type="body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262"/>
          <p:cNvSpPr txBox="1"/>
          <p:nvPr>
            <p:ph idx="3" type="body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262"/>
          <p:cNvSpPr txBox="1"/>
          <p:nvPr>
            <p:ph idx="4" type="body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Google Shape;544;p262"/>
          <p:cNvSpPr/>
          <p:nvPr>
            <p:ph idx="5" type="pic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/>
          <p:nvPr>
            <p:ph idx="6" type="pic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/>
          <p:nvPr>
            <p:ph idx="7" type="pic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/>
          <p:nvPr>
            <p:ph idx="8" type="pic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6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51" name="Google Shape;551;p2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26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26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26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26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Infographics 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264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6" name="Google Shape;576;p264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264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264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264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264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264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264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p264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264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264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264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7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265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265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265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8" name="Google Shape;598;p265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265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265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265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265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3" name="Google Shape;603;p265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Google Shape;604;p265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265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265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08" name="Google Shape;608;p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266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266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p266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0" name="Google Shape;620;p2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9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23" name="Google Shape;623;p2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2" name="Google Shape;632;p267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3" name="Google Shape;633;p267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267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5" name="Google Shape;635;p2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38" name="Google Shape;638;p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268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3" name="Google Shape;673;p268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4" name="Google Shape;674;p268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5" name="Google Shape;675;p268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77" name="Google Shape;677;p2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269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Google Shape;713;p269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269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5" name="Google Shape;715;p269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17" name="Google Shape;717;p2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Google Shape;730;p270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270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2" name="Google Shape;732;p270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p270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4" name="Google Shape;734;p270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5" name="Google Shape;735;p270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270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4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38" name="Google Shape;738;p2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271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2" name="Google Shape;752;p271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3" name="Google Shape;753;p271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4" name="Google Shape;754;p271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5" name="Google Shape;755;p271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271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271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hank you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62" name="Google Shape;62;p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3" name="Google Shape;63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5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59" name="Google Shape;759;p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272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272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3" name="Google Shape;773;p272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4" name="Google Shape;774;p272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Google Shape;775;p272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6" name="Google Shape;776;p272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6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78" name="Google Shape;778;p2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273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1" name="Google Shape;791;p273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273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3" name="Google Shape;793;p273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273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5" name="Google Shape;795;p273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7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97" name="Google Shape;797;p2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3" name="Google Shape;833;p274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4" name="Google Shape;834;p274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5" name="Google Shape;835;p274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6" name="Google Shape;836;p274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7" name="Google Shape;837;p274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8" name="Google Shape;838;p274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9" name="Google Shape;839;p274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8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41" name="Google Shape;841;p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275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275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9" name="Google Shape;879;p275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275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1" name="Google Shape;881;p275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275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3" name="Google Shape;883;p275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9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886" name="Google Shape;886;p2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1" name="Google Shape;921;p276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276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276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276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276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6" name="Google Shape;926;p276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7" name="Google Shape;927;p276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0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30" name="Google Shape;930;p2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277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277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277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277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277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277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277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1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74" name="Google Shape;974;p2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9" name="Google Shape;1009;p278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0" name="Google Shape;1010;p278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1" name="Google Shape;1011;p278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2" name="Google Shape;1012;p278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3" name="Google Shape;1013;p278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4" name="Google Shape;1014;p278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5" name="Google Shape;1015;p278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2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17" name="Google Shape;1017;p2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7" name="Google Shape;1037;p279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8" name="Google Shape;1038;p279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9" name="Google Shape;1039;p279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0" name="Google Shape;1040;p279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279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279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3" name="Google Shape;1043;p279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3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45" name="Google Shape;1045;p2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280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280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7" name="Google Shape;1067;p280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8" name="Google Shape;1068;p280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9" name="Google Shape;1069;p280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0" name="Google Shape;1070;p280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1" name="Google Shape;1071;p280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4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73" name="Google Shape;1073;p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3" name="Google Shape;1093;p281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4" name="Google Shape;1094;p281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5" name="Google Shape;1095;p281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281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7" name="Google Shape;1097;p281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8" name="Google Shape;1098;p281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281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b="0" l="39364" r="3593" t="0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6" name="Google Shape;66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19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2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6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01" name="Google Shape;1101;p2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descr="A picture containing icon&#10;&#10;Description automatically generated" id="1105" name="Google Shape;1105;p283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/>
          <p:nvPr>
            <p:ph idx="1" type="body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5" name="Google Shape;1115;p283"/>
          <p:cNvSpPr txBox="1"/>
          <p:nvPr>
            <p:ph idx="2" type="body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6" name="Google Shape;1116;p283"/>
          <p:cNvSpPr txBox="1"/>
          <p:nvPr>
            <p:ph idx="3" type="body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7" name="Google Shape;1117;p283"/>
          <p:cNvSpPr txBox="1"/>
          <p:nvPr>
            <p:ph idx="4" type="body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8" name="Google Shape;1118;p283"/>
          <p:cNvSpPr txBox="1"/>
          <p:nvPr>
            <p:ph idx="5" type="body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9" name="Google Shape;1119;p283"/>
          <p:cNvSpPr txBox="1"/>
          <p:nvPr>
            <p:ph idx="6" type="body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0" name="Google Shape;1120;p283"/>
          <p:cNvSpPr txBox="1"/>
          <p:nvPr>
            <p:ph idx="7" type="body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1" name="Google Shape;1121;p283"/>
          <p:cNvSpPr txBox="1"/>
          <p:nvPr>
            <p:ph idx="8" type="body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2" name="Google Shape;1122;p283"/>
          <p:cNvSpPr txBox="1"/>
          <p:nvPr>
            <p:ph idx="9" type="body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7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24" name="Google Shape;1124;p2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3" name="Google Shape;1153;p284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4" name="Google Shape;1154;p284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5" name="Google Shape;1155;p284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8" name="Google Shape;1188;p284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9" name="Google Shape;1189;p284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0" name="Google Shape;1190;p284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1" name="Google Shape;1191;p284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8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93" name="Google Shape;1193;p2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2" name="Google Shape;1222;p285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3" name="Google Shape;1223;p285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4" name="Google Shape;1224;p285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85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85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85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85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9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62" name="Google Shape;1262;p2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86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86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86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6" name="Google Shape;1326;p286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86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86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86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0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31" name="Google Shape;1331;p2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/>
          <p:nvPr>
            <p:ph idx="1" type="body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6" name="Google Shape;1366;p287"/>
          <p:cNvSpPr txBox="1"/>
          <p:nvPr>
            <p:ph idx="2" type="body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7" name="Google Shape;1367;p287"/>
          <p:cNvSpPr txBox="1"/>
          <p:nvPr>
            <p:ph idx="3" type="body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8" name="Google Shape;1368;p287"/>
          <p:cNvSpPr txBox="1"/>
          <p:nvPr>
            <p:ph idx="4" type="body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9" name="Google Shape;1369;p287"/>
          <p:cNvSpPr txBox="1"/>
          <p:nvPr>
            <p:ph idx="5" type="body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/>
          <p:nvPr>
            <p:ph idx="6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2" name="Google Shape;1402;p287"/>
          <p:cNvSpPr txBox="1"/>
          <p:nvPr>
            <p:ph idx="7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3" name="Google Shape;1403;p287"/>
          <p:cNvSpPr txBox="1"/>
          <p:nvPr>
            <p:ph idx="8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4" name="Google Shape;1404;p287"/>
          <p:cNvSpPr txBox="1"/>
          <p:nvPr>
            <p:ph idx="9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5" name="Google Shape;1405;p287"/>
          <p:cNvSpPr txBox="1"/>
          <p:nvPr>
            <p:ph idx="13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1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07" name="Google Shape;1407;p2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rect b="b" l="l" r="r" t="t"/>
                <a:pathLst>
                  <a:path extrusionOk="0"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rect b="b" l="l" r="r" t="t"/>
                <a:pathLst>
                  <a:path extrusionOk="0"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rect b="b" l="l" r="r" t="t"/>
                <a:pathLst>
                  <a:path extrusionOk="0"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rect b="b" l="l" r="r" t="t"/>
                <a:pathLst>
                  <a:path extrusionOk="0"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rect b="b" l="l" r="r" t="t"/>
                <a:pathLst>
                  <a:path extrusionOk="0"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rect b="b" l="l" r="r" t="t"/>
                <a:pathLst>
                  <a:path extrusionOk="0"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rect b="b" l="l" r="r" t="t"/>
                <a:pathLst>
                  <a:path extrusionOk="0"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rect b="b" l="l" r="r" t="t"/>
                <a:pathLst>
                  <a:path extrusionOk="0"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rect b="b" l="l" r="r" t="t"/>
                <a:pathLst>
                  <a:path extrusionOk="0"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rect b="b" l="l" r="r" t="t"/>
                <a:pathLst>
                  <a:path extrusionOk="0"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rect b="b" l="l" r="r" t="t"/>
                <a:pathLst>
                  <a:path extrusionOk="0"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rect b="b" l="l" r="r" t="t"/>
                <a:pathLst>
                  <a:path extrusionOk="0"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rect b="b" l="l" r="r" t="t"/>
                <a:pathLst>
                  <a:path extrusionOk="0"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rect b="b" l="l" r="r" t="t"/>
                <a:pathLst>
                  <a:path extrusionOk="0"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rect b="b" l="l" r="r" t="t"/>
                <a:pathLst>
                  <a:path extrusionOk="0"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rect b="b" l="l" r="r" t="t"/>
                <a:pathLst>
                  <a:path extrusionOk="0"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rect b="b" l="l" r="r" t="t"/>
                <a:pathLst>
                  <a:path extrusionOk="0"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rect b="b" l="l" r="r" t="t"/>
                <a:pathLst>
                  <a:path extrusionOk="0"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rotWithShape="0" algn="ctr" sy="116000">
                  <a:srgbClr val="000000">
                    <a:alpha val="14509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rect b="b" l="l" r="r" t="t"/>
                <a:pathLst>
                  <a:path extrusionOk="0"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rect b="b" l="l" r="r" t="t"/>
                <a:pathLst>
                  <a:path extrusionOk="0"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rect b="b" l="l" r="r" t="t"/>
                <a:pathLst>
                  <a:path extrusionOk="0"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rect b="b" l="l" r="r" t="t"/>
                <a:pathLst>
                  <a:path extrusionOk="0"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rect b="b" l="l" r="r" t="t"/>
                <a:pathLst>
                  <a:path extrusionOk="0"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rect b="b" l="l" r="r" t="t"/>
                <a:pathLst>
                  <a:path extrusionOk="0"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rect b="b" l="l" r="r" t="t"/>
                <a:pathLst>
                  <a:path extrusionOk="0"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rect b="b" l="l" r="r" t="t"/>
                <a:pathLst>
                  <a:path extrusionOk="0"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rect b="b" l="l" r="r" t="t"/>
                <a:pathLst>
                  <a:path extrusionOk="0"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rect b="b" l="l" r="r" t="t"/>
                <a:pathLst>
                  <a:path extrusionOk="0"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/>
          <p:nvPr>
            <p:ph idx="1" type="body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8" name="Google Shape;1458;p288"/>
          <p:cNvSpPr txBox="1"/>
          <p:nvPr>
            <p:ph idx="2" type="body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9" name="Google Shape;1459;p288"/>
          <p:cNvSpPr txBox="1"/>
          <p:nvPr>
            <p:ph idx="3" type="body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0" name="Google Shape;1460;p288"/>
          <p:cNvSpPr txBox="1"/>
          <p:nvPr>
            <p:ph idx="4" type="body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1" name="Google Shape;1461;p288"/>
          <p:cNvSpPr txBox="1"/>
          <p:nvPr>
            <p:ph idx="5" type="body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2" name="Google Shape;1462;p288"/>
          <p:cNvSpPr txBox="1"/>
          <p:nvPr>
            <p:ph idx="6" type="body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3" name="Google Shape;1463;p288"/>
          <p:cNvSpPr txBox="1"/>
          <p:nvPr>
            <p:ph idx="7" type="body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4" name="Google Shape;1464;p288"/>
          <p:cNvSpPr txBox="1"/>
          <p:nvPr>
            <p:ph idx="8" type="body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5" name="Google Shape;1465;p288"/>
          <p:cNvSpPr txBox="1"/>
          <p:nvPr>
            <p:ph idx="9" type="body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6" name="Google Shape;1466;p288"/>
          <p:cNvSpPr txBox="1"/>
          <p:nvPr>
            <p:ph idx="13" type="body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2"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68" name="Google Shape;1468;p2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0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2" name="Google Shape;1472;p29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73" name="Google Shape;1473;p2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9" name="Google Shape;1479;p291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80" name="Google Shape;1480;p2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rgbClr val="50AFE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2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86" name="Google Shape;1486;p292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87" name="Google Shape;1487;p2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 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b="5408" l="16974" r="19507" t="1493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73" name="Google Shape;73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220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3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93" name="Google Shape;1493;p293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94" name="Google Shape;1494;p2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9600" u="none" cap="none" strike="noStrik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9600" u="none" cap="none" strike="noStrik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/>
          <p:nvPr>
            <p:ph idx="1"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4"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04" name="Google Shape;1504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05" name="Google Shape;1505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06" name="Google Shape;1506;p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5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15" name="Google Shape;1515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16" name="Google Shape;1516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17" name="Google Shape;1517;p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6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26" name="Google Shape;1526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27" name="Google Shape;1527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28" name="Google Shape;1528;p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7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37" name="Google Shape;1537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38" name="Google Shape;1538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39" name="Google Shape;1539;p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8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56" name="Google Shape;1556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57" name="Google Shape;1557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58" name="Google Shape;1558;p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6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AF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9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75" name="Google Shape;1575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76" name="Google Shape;1576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77" name="Google Shape;1577;p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060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Dqr8bN/Fa0Y=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593" name="Google Shape;1593;p30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594" name="Google Shape;1594;p3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/>
          <p:nvPr>
            <p:ph idx="1" type="body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7" name="Google Shape;1597;p300"/>
          <p:cNvSpPr txBox="1"/>
          <p:nvPr>
            <p:ph idx="2" type="body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/tRW8R9teg=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b="0" l="6267" r="24761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602" name="Google Shape;1602;p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06" name="Google Shape;1606;p301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P9PaqNllEhs=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b="0" l="6267" r="24761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12" name="Google Shape;1612;p3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6" name="Google Shape;1616;p302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80" name="Google Shape;80;p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2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t4UbIAoRKqE=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20" name="Google Shape;1620;p3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2" name="Google Shape;1622;p303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3" name="Google Shape;1623;p303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2GzZ40GySk=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29" name="Google Shape;1629;p30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1" name="Google Shape;1631;p304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3" name="Google Shape;1633;p304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gZiR0H3NR8=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36" name="Google Shape;1636;p3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8" name="Google Shape;1638;p305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0" name="Google Shape;1640;p305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woEswYYMGQs=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43" name="Google Shape;1643;p3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5" name="Google Shape;1645;p306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7" name="Google Shape;1647;p306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/u2xnkFKbRI=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49" name="Google Shape;1649;p3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2" name="Google Shape;1652;p307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UTK4Q5N5nFs=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55" name="Google Shape;1655;p3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8" name="Google Shape;1658;p308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hRKRIDJzxFw=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62" name="Google Shape;1662;p3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309"/>
          <p:cNvSpPr/>
          <p:nvPr>
            <p:ph idx="2" type="pic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oard"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8" name="Google Shape;1668;p3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b="52399" l="16487" r="16531" t="8800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/>
          <p:nvPr>
            <p:ph idx="1" type="body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cJt8AR02Gc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73" name="Google Shape;1673;p3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1674" name="Google Shape;1674;p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/>
          <p:nvPr>
            <p:ph idx="1"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i="1" sz="16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1" name="Google Shape;1681;p311"/>
          <p:cNvSpPr txBox="1"/>
          <p:nvPr>
            <p:ph idx="2" type="body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4" name="Google Shape;1684;p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&#10;&#10;Description automatically generated" id="1685" name="Google Shape;1685;p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/>
          <p:nvPr>
            <p:ph idx="1" type="body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theme" Target="../theme/theme2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/>
          <p:nvPr>
            <p:ph idx="1" type="body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Blog”</a:t>
            </a:r>
            <a:endParaRPr/>
          </a:p>
        </p:txBody>
      </p:sp>
      <p:sp>
        <p:nvSpPr>
          <p:cNvPr id="1833" name="Google Shape;1833;p209"/>
          <p:cNvSpPr txBox="1"/>
          <p:nvPr>
            <p:ph idx="1" type="body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b="-2428" l="-43430" r="43429" t="2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/>
          <p:nvPr>
            <p:ph idx="1" type="body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{B63502FF-5451-4D36-B2B6-440F1A40CA45}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/>
          <p:nvPr>
            <p:ph idx="1" type="body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b="1" i="0" sz="1600" u="none" cap="none" strike="noStrik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b="0" i="0" sz="14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/>
          <p:nvPr>
            <p:ph idx="2" type="body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b="0" i="0" sz="16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b="0" i="0" sz="14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b="1" i="0" sz="1600" u="none" cap="none" strike="noStrik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b="1" i="0" sz="18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 Development - Html, CSS, JavaScript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 - Java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involves launching a lifestyle development blog to the target audience,It includes setting up the blog's domain, hosting, and platform, followed by creating high-quality, valuable content.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and engagement strategies are employed to build a readership and community.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analysis and optimization ensure the blog's success and alignment with its goals.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/>
          <p:nvPr>
            <p:ph idx="1" type="body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/>
          <p:nvPr>
            <p:ph idx="2" type="body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/>
          <p:nvPr>
            <p:ph idx="3" type="body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/>
          <p:nvPr>
            <p:ph idx="4" type="body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/>
          <p:nvPr>
            <p:ph idx="5" type="body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/>
          <p:nvPr>
            <p:ph idx="6" type="body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>
            <p:ph idx="7" type="body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/>
          <p:nvPr>
            <p:ph idx="8" type="body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/>
          <p:nvPr>
            <p:ph idx="9" type="body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i="0" sz="24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55525" y="2162175"/>
            <a:ext cx="311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/>
              <a:t>https://github.com/JAYARAM1757/NM_CD1_09_Task-1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2020-08-13T11:21:46Z</dcterms:created>
  <dc:creator>Dr Manish Sharma</dc:creator>
</cp:coreProperties>
</file>